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7C175"/>
    <a:srgbClr val="337389"/>
    <a:srgbClr val="59B998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D8730-3781-4650-91BF-0A76D0AAB443}" v="69" dt="2025-06-26T08:35:33.7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00" d="100"/>
          <a:sy n="100" d="100"/>
        </p:scale>
        <p:origin x="3144" y="-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7F4D8730-3781-4650-91BF-0A76D0AAB443}"/>
    <pc:docChg chg="modSld">
      <pc:chgData name="Utilisateur" userId="iG5ubVOvUT25vt1OoI3+bnwQi7HKh9+yPL5JjsN27v8=" providerId="None" clId="Web-{7F4D8730-3781-4650-91BF-0A76D0AAB443}" dt="2025-06-26T08:35:33.746" v="59" actId="1076"/>
      <pc:docMkLst>
        <pc:docMk/>
      </pc:docMkLst>
      <pc:sldChg chg="addSp delSp modSp">
        <pc:chgData name="Utilisateur" userId="iG5ubVOvUT25vt1OoI3+bnwQi7HKh9+yPL5JjsN27v8=" providerId="None" clId="Web-{7F4D8730-3781-4650-91BF-0A76D0AAB443}" dt="2025-06-26T08:35:33.746" v="59" actId="1076"/>
        <pc:sldMkLst>
          <pc:docMk/>
          <pc:sldMk cId="2076937392" sldId="256"/>
        </pc:sldMkLst>
        <pc:spChg chg="add del mod">
          <ac:chgData name="Utilisateur" userId="iG5ubVOvUT25vt1OoI3+bnwQi7HKh9+yPL5JjsN27v8=" providerId="None" clId="Web-{7F4D8730-3781-4650-91BF-0A76D0AAB443}" dt="2025-06-26T08:34:08.149" v="32"/>
          <ac:spMkLst>
            <pc:docMk/>
            <pc:sldMk cId="2076937392" sldId="256"/>
            <ac:spMk id="31" creationId="{9C1978B4-C740-E4C4-D986-D0E9A9D206C0}"/>
          </ac:spMkLst>
        </pc:spChg>
        <pc:spChg chg="add mod">
          <ac:chgData name="Utilisateur" userId="iG5ubVOvUT25vt1OoI3+bnwQi7HKh9+yPL5JjsN27v8=" providerId="None" clId="Web-{7F4D8730-3781-4650-91BF-0A76D0AAB443}" dt="2025-06-26T08:34:48.072" v="42" actId="20577"/>
          <ac:spMkLst>
            <pc:docMk/>
            <pc:sldMk cId="2076937392" sldId="256"/>
            <ac:spMk id="32" creationId="{FB375865-0C62-0DC5-93D4-B2FAD3D5A948}"/>
          </ac:spMkLst>
        </pc:spChg>
        <pc:spChg chg="add mod">
          <ac:chgData name="Utilisateur" userId="iG5ubVOvUT25vt1OoI3+bnwQi7HKh9+yPL5JjsN27v8=" providerId="None" clId="Web-{7F4D8730-3781-4650-91BF-0A76D0AAB443}" dt="2025-06-26T08:34:57.494" v="44" actId="1076"/>
          <ac:spMkLst>
            <pc:docMk/>
            <pc:sldMk cId="2076937392" sldId="256"/>
            <ac:spMk id="33" creationId="{2418CC4C-8797-0F56-E14C-03A6ADE358B6}"/>
          </ac:spMkLst>
        </pc:spChg>
        <pc:spChg chg="add mod">
          <ac:chgData name="Utilisateur" userId="iG5ubVOvUT25vt1OoI3+bnwQi7HKh9+yPL5JjsN27v8=" providerId="None" clId="Web-{7F4D8730-3781-4650-91BF-0A76D0AAB443}" dt="2025-06-26T08:35:03.041" v="46" actId="1076"/>
          <ac:spMkLst>
            <pc:docMk/>
            <pc:sldMk cId="2076937392" sldId="256"/>
            <ac:spMk id="34" creationId="{8A206E10-0528-F813-B269-74ABDD9204D9}"/>
          </ac:spMkLst>
        </pc:spChg>
        <pc:spChg chg="add mod">
          <ac:chgData name="Utilisateur" userId="iG5ubVOvUT25vt1OoI3+bnwQi7HKh9+yPL5JjsN27v8=" providerId="None" clId="Web-{7F4D8730-3781-4650-91BF-0A76D0AAB443}" dt="2025-06-26T08:35:07.698" v="48" actId="1076"/>
          <ac:spMkLst>
            <pc:docMk/>
            <pc:sldMk cId="2076937392" sldId="256"/>
            <ac:spMk id="35" creationId="{CC28F27F-0689-4563-FF89-30A3380DF5CA}"/>
          </ac:spMkLst>
        </pc:spChg>
        <pc:spChg chg="add mod">
          <ac:chgData name="Utilisateur" userId="iG5ubVOvUT25vt1OoI3+bnwQi7HKh9+yPL5JjsN27v8=" providerId="None" clId="Web-{7F4D8730-3781-4650-91BF-0A76D0AAB443}" dt="2025-06-26T08:35:11.526" v="50" actId="1076"/>
          <ac:spMkLst>
            <pc:docMk/>
            <pc:sldMk cId="2076937392" sldId="256"/>
            <ac:spMk id="45" creationId="{095AA6FC-AD95-E328-CDAE-206967742938}"/>
          </ac:spMkLst>
        </pc:spChg>
        <pc:spChg chg="add mod">
          <ac:chgData name="Utilisateur" userId="iG5ubVOvUT25vt1OoI3+bnwQi7HKh9+yPL5JjsN27v8=" providerId="None" clId="Web-{7F4D8730-3781-4650-91BF-0A76D0AAB443}" dt="2025-06-26T08:35:15.245" v="52" actId="1076"/>
          <ac:spMkLst>
            <pc:docMk/>
            <pc:sldMk cId="2076937392" sldId="256"/>
            <ac:spMk id="46" creationId="{FC2F854B-3E93-DF2F-B48B-F0B25BA96780}"/>
          </ac:spMkLst>
        </pc:spChg>
        <pc:spChg chg="add mod">
          <ac:chgData name="Utilisateur" userId="iG5ubVOvUT25vt1OoI3+bnwQi7HKh9+yPL5JjsN27v8=" providerId="None" clId="Web-{7F4D8730-3781-4650-91BF-0A76D0AAB443}" dt="2025-06-26T08:35:24.933" v="55" actId="1076"/>
          <ac:spMkLst>
            <pc:docMk/>
            <pc:sldMk cId="2076937392" sldId="256"/>
            <ac:spMk id="48" creationId="{60830851-56F7-CCFC-DC40-80093C6A804E}"/>
          </ac:spMkLst>
        </pc:spChg>
        <pc:spChg chg="add mod">
          <ac:chgData name="Utilisateur" userId="iG5ubVOvUT25vt1OoI3+bnwQi7HKh9+yPL5JjsN27v8=" providerId="None" clId="Web-{7F4D8730-3781-4650-91BF-0A76D0AAB443}" dt="2025-06-26T08:35:30.167" v="57" actId="1076"/>
          <ac:spMkLst>
            <pc:docMk/>
            <pc:sldMk cId="2076937392" sldId="256"/>
            <ac:spMk id="49" creationId="{F7FA9D00-450E-03B2-62CA-00403D832F98}"/>
          </ac:spMkLst>
        </pc:spChg>
        <pc:spChg chg="add mod">
          <ac:chgData name="Utilisateur" userId="iG5ubVOvUT25vt1OoI3+bnwQi7HKh9+yPL5JjsN27v8=" providerId="None" clId="Web-{7F4D8730-3781-4650-91BF-0A76D0AAB443}" dt="2025-06-26T08:35:33.746" v="59" actId="1076"/>
          <ac:spMkLst>
            <pc:docMk/>
            <pc:sldMk cId="2076937392" sldId="256"/>
            <ac:spMk id="50" creationId="{47227887-5D3C-4EC5-61CE-02099C67D502}"/>
          </ac:spMkLst>
        </pc:spChg>
        <pc:inkChg chg="add del">
          <ac:chgData name="Utilisateur" userId="iG5ubVOvUT25vt1OoI3+bnwQi7HKh9+yPL5JjsN27v8=" providerId="None" clId="Web-{7F4D8730-3781-4650-91BF-0A76D0AAB443}" dt="2025-06-26T08:31:41.533" v="1"/>
          <ac:inkMkLst>
            <pc:docMk/>
            <pc:sldMk cId="2076937392" sldId="256"/>
            <ac:inkMk id="2" creationId="{7E857526-E992-265B-E044-B3086A54A879}"/>
          </ac:inkMkLst>
        </pc:inkChg>
        <pc:inkChg chg="add del">
          <ac:chgData name="Utilisateur" userId="iG5ubVOvUT25vt1OoI3+bnwQi7HKh9+yPL5JjsN27v8=" providerId="None" clId="Web-{7F4D8730-3781-4650-91BF-0A76D0AAB443}" dt="2025-06-26T08:32:02.675" v="4"/>
          <ac:inkMkLst>
            <pc:docMk/>
            <pc:sldMk cId="2076937392" sldId="256"/>
            <ac:inkMk id="5" creationId="{BD233568-3699-72A5-44E6-7448C4EBD186}"/>
          </ac:inkMkLst>
        </pc:inkChg>
        <pc:inkChg chg="add del">
          <ac:chgData name="Utilisateur" userId="iG5ubVOvUT25vt1OoI3+bnwQi7HKh9+yPL5JjsN27v8=" providerId="None" clId="Web-{7F4D8730-3781-4650-91BF-0A76D0AAB443}" dt="2025-06-26T08:32:03.987" v="6"/>
          <ac:inkMkLst>
            <pc:docMk/>
            <pc:sldMk cId="2076937392" sldId="256"/>
            <ac:inkMk id="6" creationId="{73C71BD2-6DBC-F5DB-571F-97DA1155BBA7}"/>
          </ac:inkMkLst>
        </pc:inkChg>
        <pc:cxnChg chg="add del">
          <ac:chgData name="Utilisateur" userId="iG5ubVOvUT25vt1OoI3+bnwQi7HKh9+yPL5JjsN27v8=" providerId="None" clId="Web-{7F4D8730-3781-4650-91BF-0A76D0AAB443}" dt="2025-06-26T08:32:06.816" v="7"/>
          <ac:cxnSpMkLst>
            <pc:docMk/>
            <pc:sldMk cId="2076937392" sldId="256"/>
            <ac:cxnSpMk id="4" creationId="{9204BC02-FCC9-287A-7E92-1EC7C793CA13}"/>
          </ac:cxnSpMkLst>
        </pc:cxnChg>
        <pc:cxnChg chg="add mod">
          <ac:chgData name="Utilisateur" userId="iG5ubVOvUT25vt1OoI3+bnwQi7HKh9+yPL5JjsN27v8=" providerId="None" clId="Web-{7F4D8730-3781-4650-91BF-0A76D0AAB443}" dt="2025-06-26T08:32:51.739" v="13" actId="1076"/>
          <ac:cxnSpMkLst>
            <pc:docMk/>
            <pc:sldMk cId="2076937392" sldId="256"/>
            <ac:cxnSpMk id="7" creationId="{7E36BFF6-5190-D8D4-7F9E-1DB00F945B95}"/>
          </ac:cxnSpMkLst>
        </pc:cxnChg>
        <pc:cxnChg chg="add mod">
          <ac:chgData name="Utilisateur" userId="iG5ubVOvUT25vt1OoI3+bnwQi7HKh9+yPL5JjsN27v8=" providerId="None" clId="Web-{7F4D8730-3781-4650-91BF-0A76D0AAB443}" dt="2025-06-26T08:32:58.708" v="15" actId="1076"/>
          <ac:cxnSpMkLst>
            <pc:docMk/>
            <pc:sldMk cId="2076937392" sldId="256"/>
            <ac:cxnSpMk id="10" creationId="{EF82B812-95DE-F122-711E-CAC0ECE427AA}"/>
          </ac:cxnSpMkLst>
        </pc:cxnChg>
        <pc:cxnChg chg="add mod">
          <ac:chgData name="Utilisateur" userId="iG5ubVOvUT25vt1OoI3+bnwQi7HKh9+yPL5JjsN27v8=" providerId="None" clId="Web-{7F4D8730-3781-4650-91BF-0A76D0AAB443}" dt="2025-06-26T08:33:03.115" v="17" actId="1076"/>
          <ac:cxnSpMkLst>
            <pc:docMk/>
            <pc:sldMk cId="2076937392" sldId="256"/>
            <ac:cxnSpMk id="13" creationId="{12379BAC-9852-B01F-99B9-56A194EDA90C}"/>
          </ac:cxnSpMkLst>
        </pc:cxnChg>
        <pc:cxnChg chg="add mod">
          <ac:chgData name="Utilisateur" userId="iG5ubVOvUT25vt1OoI3+bnwQi7HKh9+yPL5JjsN27v8=" providerId="None" clId="Web-{7F4D8730-3781-4650-91BF-0A76D0AAB443}" dt="2025-06-26T08:33:18.475" v="20"/>
          <ac:cxnSpMkLst>
            <pc:docMk/>
            <pc:sldMk cId="2076937392" sldId="256"/>
            <ac:cxnSpMk id="16" creationId="{A4B11B16-94D3-503E-FA43-A66D754CDF7C}"/>
          </ac:cxnSpMkLst>
        </pc:cxnChg>
        <pc:cxnChg chg="add mod">
          <ac:chgData name="Utilisateur" userId="iG5ubVOvUT25vt1OoI3+bnwQi7HKh9+yPL5JjsN27v8=" providerId="None" clId="Web-{7F4D8730-3781-4650-91BF-0A76D0AAB443}" dt="2025-06-26T08:33:30.725" v="23" actId="1076"/>
          <ac:cxnSpMkLst>
            <pc:docMk/>
            <pc:sldMk cId="2076937392" sldId="256"/>
            <ac:cxnSpMk id="29" creationId="{E4DA0AAB-6175-3C12-8C68-79C528B8E2D6}"/>
          </ac:cxnSpMkLst>
        </pc:cxnChg>
        <pc:cxnChg chg="add mod">
          <ac:chgData name="Utilisateur" userId="iG5ubVOvUT25vt1OoI3+bnwQi7HKh9+yPL5JjsN27v8=" providerId="None" clId="Web-{7F4D8730-3781-4650-91BF-0A76D0AAB443}" dt="2025-06-26T08:33:35.788" v="25" actId="1076"/>
          <ac:cxnSpMkLst>
            <pc:docMk/>
            <pc:sldMk cId="2076937392" sldId="256"/>
            <ac:cxnSpMk id="30" creationId="{C821D3DA-2464-B2ED-67F6-4DE0BC26BFC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317207" y="1378075"/>
            <a:ext cx="2145854" cy="905639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Ressources variées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à valoriser et à protéger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668731" y="3595205"/>
            <a:ext cx="6272316" cy="514395"/>
          </a:xfrm>
          <a:prstGeom prst="roundRect">
            <a:avLst>
              <a:gd name="adj" fmla="val 23011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2ᵉ ZEE mondiale (France métropolitaine et des outre-mer)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Puissance maritime française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D10563A-2946-579F-B370-4C8EB0F8BE3C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>
            <a:off x="3800231" y="2942164"/>
            <a:ext cx="4658" cy="65304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600163" y="467938"/>
            <a:ext cx="435934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Schéma de la puissance maritime française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960" y="8897545"/>
            <a:ext cx="34891" cy="41869"/>
          </a:xfrm>
          <a:prstGeom prst="rect">
            <a:avLst/>
          </a:prstGeom>
        </p:spPr>
      </p:pic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8C353B15-3E48-F419-53BF-6946ABC843AC}"/>
              </a:ext>
            </a:extLst>
          </p:cNvPr>
          <p:cNvSpPr/>
          <p:nvPr/>
        </p:nvSpPr>
        <p:spPr>
          <a:xfrm>
            <a:off x="317207" y="1378074"/>
            <a:ext cx="2145854" cy="1564090"/>
          </a:xfrm>
          <a:prstGeom prst="roundRect">
            <a:avLst>
              <a:gd name="adj" fmla="val 7856"/>
            </a:avLst>
          </a:prstGeom>
          <a:noFill/>
          <a:ln w="317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93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FC19D134-D9B3-C418-F858-90F2169B9D46}"/>
              </a:ext>
            </a:extLst>
          </p:cNvPr>
          <p:cNvSpPr/>
          <p:nvPr/>
        </p:nvSpPr>
        <p:spPr>
          <a:xfrm>
            <a:off x="2727304" y="1378075"/>
            <a:ext cx="2145854" cy="905639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Ressources potentielles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à découvrir et à exploiter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689B3D59-184E-14B1-1738-3586D7B57242}"/>
              </a:ext>
            </a:extLst>
          </p:cNvPr>
          <p:cNvSpPr/>
          <p:nvPr/>
        </p:nvSpPr>
        <p:spPr>
          <a:xfrm>
            <a:off x="2727304" y="1378074"/>
            <a:ext cx="2145854" cy="1564090"/>
          </a:xfrm>
          <a:prstGeom prst="roundRect">
            <a:avLst>
              <a:gd name="adj" fmla="val 7856"/>
            </a:avLst>
          </a:prstGeom>
          <a:noFill/>
          <a:ln w="317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93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F1E744-7C30-536A-0835-ABE64805E405}"/>
              </a:ext>
            </a:extLst>
          </p:cNvPr>
          <p:cNvSpPr/>
          <p:nvPr/>
        </p:nvSpPr>
        <p:spPr>
          <a:xfrm>
            <a:off x="5137401" y="1378075"/>
            <a:ext cx="2145854" cy="905639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Ressources géostratégiques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sur 3 océans (présence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ports, flottes, bases)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70A43EA-C02D-55FD-2E31-9111B208CE3A}"/>
              </a:ext>
            </a:extLst>
          </p:cNvPr>
          <p:cNvSpPr/>
          <p:nvPr/>
        </p:nvSpPr>
        <p:spPr>
          <a:xfrm>
            <a:off x="5137401" y="1378074"/>
            <a:ext cx="2145854" cy="1564090"/>
          </a:xfrm>
          <a:prstGeom prst="roundRect">
            <a:avLst>
              <a:gd name="adj" fmla="val 7856"/>
            </a:avLst>
          </a:prstGeom>
          <a:noFill/>
          <a:ln w="317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93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DE78BE36-F9F5-EA73-28F5-D06161AC3690}"/>
              </a:ext>
            </a:extLst>
          </p:cNvPr>
          <p:cNvSpPr/>
          <p:nvPr/>
        </p:nvSpPr>
        <p:spPr>
          <a:xfrm>
            <a:off x="668731" y="4262344"/>
            <a:ext cx="1921034" cy="370833"/>
          </a:xfrm>
          <a:prstGeom prst="roundRect">
            <a:avLst>
              <a:gd name="adj" fmla="val 3367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Superficie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8EB30EF-C0B2-6EDC-8755-557073AE95FA}"/>
              </a:ext>
            </a:extLst>
          </p:cNvPr>
          <p:cNvSpPr/>
          <p:nvPr/>
        </p:nvSpPr>
        <p:spPr>
          <a:xfrm>
            <a:off x="668731" y="4262343"/>
            <a:ext cx="1921034" cy="966775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03999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22EAF5DA-CD21-EA95-3A63-67FF426B5017}"/>
              </a:ext>
            </a:extLst>
          </p:cNvPr>
          <p:cNvSpPr/>
          <p:nvPr/>
        </p:nvSpPr>
        <p:spPr>
          <a:xfrm>
            <a:off x="2844372" y="4262344"/>
            <a:ext cx="1921034" cy="370833"/>
          </a:xfrm>
          <a:prstGeom prst="roundRect">
            <a:avLst>
              <a:gd name="adj" fmla="val 3367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Localisation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B4B71482-2D6E-44B6-384D-60C025DC0DD7}"/>
              </a:ext>
            </a:extLst>
          </p:cNvPr>
          <p:cNvSpPr/>
          <p:nvPr/>
        </p:nvSpPr>
        <p:spPr>
          <a:xfrm>
            <a:off x="2844372" y="4262343"/>
            <a:ext cx="1921034" cy="966775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03999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A6BADE1B-6552-BC25-6406-446213FB2E8B}"/>
              </a:ext>
            </a:extLst>
          </p:cNvPr>
          <p:cNvSpPr/>
          <p:nvPr/>
        </p:nvSpPr>
        <p:spPr>
          <a:xfrm>
            <a:off x="5020013" y="4262344"/>
            <a:ext cx="1921034" cy="370833"/>
          </a:xfrm>
          <a:prstGeom prst="roundRect">
            <a:avLst>
              <a:gd name="adj" fmla="val 3367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Extensions potentielles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C4AB1F63-DE25-AFDC-2C80-B58BE7630CB2}"/>
              </a:ext>
            </a:extLst>
          </p:cNvPr>
          <p:cNvSpPr/>
          <p:nvPr/>
        </p:nvSpPr>
        <p:spPr>
          <a:xfrm>
            <a:off x="5020013" y="4262343"/>
            <a:ext cx="1921034" cy="966775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03999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985E9031-CE59-B8CA-4E69-4FF3AF69A5D1}"/>
              </a:ext>
            </a:extLst>
          </p:cNvPr>
          <p:cNvSpPr/>
          <p:nvPr/>
        </p:nvSpPr>
        <p:spPr>
          <a:xfrm>
            <a:off x="311380" y="7133007"/>
            <a:ext cx="2145854" cy="521750"/>
          </a:xfrm>
          <a:prstGeom prst="roundRect">
            <a:avLst>
              <a:gd name="adj" fmla="val 276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Intérêts géostratégiques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CF61EC5D-D19D-4DCC-CA08-E1128C740A15}"/>
              </a:ext>
            </a:extLst>
          </p:cNvPr>
          <p:cNvSpPr/>
          <p:nvPr/>
        </p:nvSpPr>
        <p:spPr>
          <a:xfrm>
            <a:off x="311380" y="7133006"/>
            <a:ext cx="2145854" cy="1117691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7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27D791CA-AFDB-6256-E8A2-75BE6C24C6ED}"/>
              </a:ext>
            </a:extLst>
          </p:cNvPr>
          <p:cNvSpPr/>
          <p:nvPr/>
        </p:nvSpPr>
        <p:spPr>
          <a:xfrm>
            <a:off x="311380" y="6198934"/>
            <a:ext cx="2145854" cy="799147"/>
          </a:xfrm>
          <a:prstGeom prst="roundRect">
            <a:avLst>
              <a:gd name="adj" fmla="val 126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Une puissance navale (flotte, base, capacité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 projection)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89AD3C98-CF03-D4C4-DCC6-1FB5EC84F453}"/>
              </a:ext>
            </a:extLst>
          </p:cNvPr>
          <p:cNvSpPr/>
          <p:nvPr/>
        </p:nvSpPr>
        <p:spPr>
          <a:xfrm>
            <a:off x="2728759" y="7133007"/>
            <a:ext cx="2145854" cy="521750"/>
          </a:xfrm>
          <a:prstGeom prst="roundRect">
            <a:avLst>
              <a:gd name="adj" fmla="val 2360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Intérêts géo-économiques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284D2181-E5B2-5218-1946-FD3CC8E57436}"/>
              </a:ext>
            </a:extLst>
          </p:cNvPr>
          <p:cNvSpPr/>
          <p:nvPr/>
        </p:nvSpPr>
        <p:spPr>
          <a:xfrm>
            <a:off x="2728759" y="7133006"/>
            <a:ext cx="2145854" cy="1117691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7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FE53388F-9DD8-F58D-1BBA-EC937045987F}"/>
              </a:ext>
            </a:extLst>
          </p:cNvPr>
          <p:cNvSpPr/>
          <p:nvPr/>
        </p:nvSpPr>
        <p:spPr>
          <a:xfrm>
            <a:off x="2728759" y="6198934"/>
            <a:ext cx="2145854" cy="799147"/>
          </a:xfrm>
          <a:prstGeom prst="roundRect">
            <a:avLst>
              <a:gd name="adj" fmla="val 126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Une économie maritime insérée dans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la mondialisation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C94F05A9-27E4-BC67-E15D-D35F1D101846}"/>
              </a:ext>
            </a:extLst>
          </p:cNvPr>
          <p:cNvSpPr/>
          <p:nvPr/>
        </p:nvSpPr>
        <p:spPr>
          <a:xfrm>
            <a:off x="5146139" y="7133007"/>
            <a:ext cx="2145854" cy="521750"/>
          </a:xfrm>
          <a:prstGeom prst="roundRect">
            <a:avLst>
              <a:gd name="adj" fmla="val 21586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Intérêts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géo-environnementaux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04E7E4CB-8585-0648-92DC-868F9BBCA6CA}"/>
              </a:ext>
            </a:extLst>
          </p:cNvPr>
          <p:cNvSpPr/>
          <p:nvPr/>
        </p:nvSpPr>
        <p:spPr>
          <a:xfrm>
            <a:off x="5146139" y="7133006"/>
            <a:ext cx="2145854" cy="1117691"/>
          </a:xfrm>
          <a:prstGeom prst="roundRect">
            <a:avLst>
              <a:gd name="adj" fmla="val 10919"/>
            </a:avLst>
          </a:prstGeom>
          <a:noFill/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576000" rIns="98903" bIns="39561" rtlCol="0" anchor="t" anchorCtr="0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C1DB28B7-3144-773C-73BE-3ADF4CC0F3A7}"/>
              </a:ext>
            </a:extLst>
          </p:cNvPr>
          <p:cNvSpPr/>
          <p:nvPr/>
        </p:nvSpPr>
        <p:spPr>
          <a:xfrm>
            <a:off x="5146139" y="6198934"/>
            <a:ext cx="2145854" cy="799147"/>
          </a:xfrm>
          <a:prstGeom prst="roundRect">
            <a:avLst>
              <a:gd name="adj" fmla="val 1263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 environnement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à préserver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1882DD7-82A6-9AF7-85DA-E9ED726B92C7}"/>
              </a:ext>
            </a:extLst>
          </p:cNvPr>
          <p:cNvSpPr/>
          <p:nvPr/>
        </p:nvSpPr>
        <p:spPr>
          <a:xfrm>
            <a:off x="311380" y="8757728"/>
            <a:ext cx="2145854" cy="550920"/>
          </a:xfrm>
          <a:prstGeom prst="roundRect">
            <a:avLst>
              <a:gd name="adj" fmla="val 12630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Tensions avec les États riverains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0420030C-EC74-CAC1-0DE6-5F5A9062F57B}"/>
              </a:ext>
            </a:extLst>
          </p:cNvPr>
          <p:cNvSpPr/>
          <p:nvPr/>
        </p:nvSpPr>
        <p:spPr>
          <a:xfrm>
            <a:off x="2739269" y="8757728"/>
            <a:ext cx="2145854" cy="550920"/>
          </a:xfrm>
          <a:prstGeom prst="roundRect">
            <a:avLst>
              <a:gd name="adj" fmla="val 12630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Tensions avec les États riverains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F7DA4F8-1053-5F19-BE0F-A36A45C78A80}"/>
              </a:ext>
            </a:extLst>
          </p:cNvPr>
          <p:cNvSpPr/>
          <p:nvPr/>
        </p:nvSpPr>
        <p:spPr>
          <a:xfrm>
            <a:off x="5146137" y="8757728"/>
            <a:ext cx="2145854" cy="550920"/>
          </a:xfrm>
          <a:prstGeom prst="roundRect">
            <a:avLst>
              <a:gd name="adj" fmla="val 12630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Tensions avec les États riverains</a:t>
            </a:r>
          </a:p>
        </p:txBody>
      </p:sp>
      <p:cxnSp>
        <p:nvCxnSpPr>
          <p:cNvPr id="47" name="Connecteur en angle 46">
            <a:extLst>
              <a:ext uri="{FF2B5EF4-FFF2-40B4-BE49-F238E27FC236}">
                <a16:creationId xmlns:a16="http://schemas.microsoft.com/office/drawing/2014/main" id="{94A01D33-ED16-D296-4E72-E25D622F116B}"/>
              </a:ext>
            </a:extLst>
          </p:cNvPr>
          <p:cNvCxnSpPr>
            <a:cxnSpLocks/>
            <a:stCxn id="17" idx="2"/>
            <a:endCxn id="8" idx="2"/>
          </p:cNvCxnSpPr>
          <p:nvPr/>
        </p:nvCxnSpPr>
        <p:spPr>
          <a:xfrm rot="5400000">
            <a:off x="3800231" y="532067"/>
            <a:ext cx="12700" cy="4820194"/>
          </a:xfrm>
          <a:prstGeom prst="bentConnector3">
            <a:avLst>
              <a:gd name="adj1" fmla="val 2462063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41A21769-9672-6F31-8E32-B205C655976D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3800231" y="5405283"/>
            <a:ext cx="1455" cy="79365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en angle 55">
            <a:extLst>
              <a:ext uri="{FF2B5EF4-FFF2-40B4-BE49-F238E27FC236}">
                <a16:creationId xmlns:a16="http://schemas.microsoft.com/office/drawing/2014/main" id="{B6F9A5BE-3077-9EE6-22CC-1392594F5E69}"/>
              </a:ext>
            </a:extLst>
          </p:cNvPr>
          <p:cNvCxnSpPr>
            <a:cxnSpLocks/>
            <a:stCxn id="41" idx="0"/>
            <a:endCxn id="28" idx="0"/>
          </p:cNvCxnSpPr>
          <p:nvPr/>
        </p:nvCxnSpPr>
        <p:spPr>
          <a:xfrm rot="16200000" flipV="1">
            <a:off x="3801687" y="3781554"/>
            <a:ext cx="12700" cy="4834759"/>
          </a:xfrm>
          <a:prstGeom prst="bentConnector3">
            <a:avLst>
              <a:gd name="adj1" fmla="val 3455157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7A086504-6D79-65FE-75A0-6BBDCA8F30EF}"/>
              </a:ext>
            </a:extLst>
          </p:cNvPr>
          <p:cNvCxnSpPr>
            <a:cxnSpLocks/>
            <a:stCxn id="27" idx="2"/>
            <a:endCxn id="42" idx="0"/>
          </p:cNvCxnSpPr>
          <p:nvPr/>
        </p:nvCxnSpPr>
        <p:spPr>
          <a:xfrm>
            <a:off x="1384307" y="8250697"/>
            <a:ext cx="0" cy="50703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2DEB41FA-18A5-1D1A-7114-B28C15705E1C}"/>
              </a:ext>
            </a:extLst>
          </p:cNvPr>
          <p:cNvCxnSpPr>
            <a:cxnSpLocks/>
            <a:stCxn id="37" idx="2"/>
            <a:endCxn id="43" idx="0"/>
          </p:cNvCxnSpPr>
          <p:nvPr/>
        </p:nvCxnSpPr>
        <p:spPr>
          <a:xfrm>
            <a:off x="3801686" y="8250697"/>
            <a:ext cx="10510" cy="50703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F5DBB52A-6840-1F4E-A088-8852971D6A65}"/>
              </a:ext>
            </a:extLst>
          </p:cNvPr>
          <p:cNvCxnSpPr>
            <a:cxnSpLocks/>
            <a:stCxn id="40" idx="2"/>
            <a:endCxn id="44" idx="0"/>
          </p:cNvCxnSpPr>
          <p:nvPr/>
        </p:nvCxnSpPr>
        <p:spPr>
          <a:xfrm flipH="1">
            <a:off x="6219064" y="8250697"/>
            <a:ext cx="2" cy="50703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E36BFF6-5190-D8D4-7F9E-1DB00F945B95}"/>
              </a:ext>
            </a:extLst>
          </p:cNvPr>
          <p:cNvCxnSpPr/>
          <p:nvPr/>
        </p:nvCxnSpPr>
        <p:spPr>
          <a:xfrm flipH="1">
            <a:off x="1604479" y="3985858"/>
            <a:ext cx="35" cy="274900"/>
          </a:xfrm>
          <a:prstGeom prst="straightConnector1">
            <a:avLst/>
          </a:prstGeom>
          <a:ln>
            <a:solidFill>
              <a:srgbClr val="F7C17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EF82B812-95DE-F122-711E-CAC0ECE427AA}"/>
              </a:ext>
            </a:extLst>
          </p:cNvPr>
          <p:cNvCxnSpPr>
            <a:cxnSpLocks/>
          </p:cNvCxnSpPr>
          <p:nvPr/>
        </p:nvCxnSpPr>
        <p:spPr>
          <a:xfrm flipH="1">
            <a:off x="3740253" y="4095845"/>
            <a:ext cx="35" cy="274900"/>
          </a:xfrm>
          <a:prstGeom prst="straightConnector1">
            <a:avLst/>
          </a:prstGeom>
          <a:ln>
            <a:solidFill>
              <a:srgbClr val="F7C17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12379BAC-9852-B01F-99B9-56A194EDA90C}"/>
              </a:ext>
            </a:extLst>
          </p:cNvPr>
          <p:cNvCxnSpPr>
            <a:cxnSpLocks/>
          </p:cNvCxnSpPr>
          <p:nvPr/>
        </p:nvCxnSpPr>
        <p:spPr>
          <a:xfrm flipH="1">
            <a:off x="5941044" y="4095845"/>
            <a:ext cx="35" cy="274900"/>
          </a:xfrm>
          <a:prstGeom prst="straightConnector1">
            <a:avLst/>
          </a:prstGeom>
          <a:ln>
            <a:solidFill>
              <a:srgbClr val="F7C17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A4B11B16-94D3-503E-FA43-A66D754CDF7C}"/>
              </a:ext>
            </a:extLst>
          </p:cNvPr>
          <p:cNvCxnSpPr>
            <a:cxnSpLocks/>
          </p:cNvCxnSpPr>
          <p:nvPr/>
        </p:nvCxnSpPr>
        <p:spPr>
          <a:xfrm flipH="1">
            <a:off x="1355831" y="6928005"/>
            <a:ext cx="35" cy="274900"/>
          </a:xfrm>
          <a:prstGeom prst="straightConnector1">
            <a:avLst/>
          </a:prstGeom>
          <a:ln>
            <a:solidFill>
              <a:srgbClr val="E4686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E4DA0AAB-6175-3C12-8C68-79C528B8E2D6}"/>
              </a:ext>
            </a:extLst>
          </p:cNvPr>
          <p:cNvCxnSpPr>
            <a:cxnSpLocks/>
          </p:cNvCxnSpPr>
          <p:nvPr/>
        </p:nvCxnSpPr>
        <p:spPr>
          <a:xfrm flipH="1">
            <a:off x="3757671" y="6928005"/>
            <a:ext cx="35" cy="274900"/>
          </a:xfrm>
          <a:prstGeom prst="straightConnector1">
            <a:avLst/>
          </a:prstGeom>
          <a:ln>
            <a:solidFill>
              <a:srgbClr val="E4686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C821D3DA-2464-B2ED-67F6-4DE0BC26BFC5}"/>
              </a:ext>
            </a:extLst>
          </p:cNvPr>
          <p:cNvCxnSpPr>
            <a:cxnSpLocks/>
          </p:cNvCxnSpPr>
          <p:nvPr/>
        </p:nvCxnSpPr>
        <p:spPr>
          <a:xfrm flipH="1">
            <a:off x="6270251" y="6928005"/>
            <a:ext cx="35" cy="274900"/>
          </a:xfrm>
          <a:prstGeom prst="straightConnector1">
            <a:avLst/>
          </a:prstGeom>
          <a:ln>
            <a:solidFill>
              <a:srgbClr val="E46868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FB375865-0C62-0DC5-93D4-B2FAD3D5A948}"/>
              </a:ext>
            </a:extLst>
          </p:cNvPr>
          <p:cNvSpPr txBox="1"/>
          <p:nvPr/>
        </p:nvSpPr>
        <p:spPr>
          <a:xfrm>
            <a:off x="412330" y="2281564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418CC4C-8797-0F56-E14C-03A6ADE358B6}"/>
              </a:ext>
            </a:extLst>
          </p:cNvPr>
          <p:cNvSpPr txBox="1"/>
          <p:nvPr/>
        </p:nvSpPr>
        <p:spPr>
          <a:xfrm>
            <a:off x="2860506" y="2281564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A206E10-0528-F813-B269-74ABDD9204D9}"/>
              </a:ext>
            </a:extLst>
          </p:cNvPr>
          <p:cNvSpPr txBox="1"/>
          <p:nvPr/>
        </p:nvSpPr>
        <p:spPr>
          <a:xfrm>
            <a:off x="5253873" y="2281564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CC28F27F-0689-4563-FF89-30A3380DF5CA}"/>
              </a:ext>
            </a:extLst>
          </p:cNvPr>
          <p:cNvSpPr txBox="1"/>
          <p:nvPr/>
        </p:nvSpPr>
        <p:spPr>
          <a:xfrm>
            <a:off x="696170" y="4627949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095AA6FC-AD95-E328-CDAE-206967742938}"/>
              </a:ext>
            </a:extLst>
          </p:cNvPr>
          <p:cNvSpPr txBox="1"/>
          <p:nvPr/>
        </p:nvSpPr>
        <p:spPr>
          <a:xfrm>
            <a:off x="2860280" y="4627949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C2F854B-3E93-DF2F-B48B-F0B25BA96780}"/>
              </a:ext>
            </a:extLst>
          </p:cNvPr>
          <p:cNvSpPr txBox="1"/>
          <p:nvPr/>
        </p:nvSpPr>
        <p:spPr>
          <a:xfrm>
            <a:off x="5042730" y="4618783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60830851-56F7-CCFC-DC40-80093C6A804E}"/>
              </a:ext>
            </a:extLst>
          </p:cNvPr>
          <p:cNvSpPr txBox="1"/>
          <p:nvPr/>
        </p:nvSpPr>
        <p:spPr>
          <a:xfrm>
            <a:off x="430006" y="7689248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F7FA9D00-450E-03B2-62CA-00403D832F98}"/>
              </a:ext>
            </a:extLst>
          </p:cNvPr>
          <p:cNvSpPr txBox="1"/>
          <p:nvPr/>
        </p:nvSpPr>
        <p:spPr>
          <a:xfrm>
            <a:off x="2860054" y="7689248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47227887-5D3C-4EC5-61CE-02099C67D502}"/>
              </a:ext>
            </a:extLst>
          </p:cNvPr>
          <p:cNvSpPr txBox="1"/>
          <p:nvPr/>
        </p:nvSpPr>
        <p:spPr>
          <a:xfrm>
            <a:off x="5280931" y="7689247"/>
            <a:ext cx="1905885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000" dirty="0">
                <a:latin typeface="Calibri"/>
                <a:ea typeface="Calibri"/>
                <a:cs typeface="Calibri"/>
              </a:rPr>
              <a:t>...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112</Words>
  <Application>Microsoft Macintosh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46</cp:revision>
  <dcterms:created xsi:type="dcterms:W3CDTF">2024-05-15T14:38:44Z</dcterms:created>
  <dcterms:modified xsi:type="dcterms:W3CDTF">2025-08-29T13:33:52Z</dcterms:modified>
</cp:coreProperties>
</file>